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056CF9-647D-4755-B89A-0D98E58D8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4A3639B-FD5F-4B5F-8A7D-190DFAC3F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EB5408-5069-4BCA-9381-69895CAFB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3A2334-E336-471B-A1A0-89D62D77F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9B92C6-6DD4-4CB1-A8AE-003138DC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740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3452A3-A305-4B24-955A-7A523217C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A616B95-F814-42C8-B219-0F04A78A8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A0930A-FB67-4E96-B72C-05B7FC3B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650A4A-8D84-4A24-94F7-D760E412A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C4E61D-FACE-4FA0-BADF-BF0E1FCBE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19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2F8EC6D-79F9-49D8-BC8A-D99D280BE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C13374-FA70-45CC-A20C-6BE0FAD27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DB3B3B-230F-4856-AAFB-FB2011F2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DD2043-DDCC-427B-ADA2-531B2D5ED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7BAC6C-3358-4F7C-ABF7-DDCCC2CE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59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9CEA5F-9B4D-4D93-8728-022800AB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57353D-185D-46EA-9B01-07DEF0916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0D84DA-AB35-4C9B-BFB8-23EECE3B7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636A4A-95C7-4666-8014-F049A9A45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092691-E198-4B91-9ECC-8C1E1FA12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07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EDC810-AE98-4956-A1EF-07584413B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CC4106-E147-4AF1-AD6F-97FBF5363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9A48AC-8FE2-451F-A35A-06E7EC9B9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29E894-63AD-430C-A97A-A51EA0FF2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5A8332-8531-4191-9D84-BA79EEFE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94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54E1ED-1ED1-4097-9A07-F8F156C8C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2CD33C-B897-4188-AF42-E99134FEC1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206E6EE-FB7F-4E52-8251-BB306C365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D853B7-A48A-4CFC-92DF-016458573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C29037-5CD9-4B00-BF5F-E98AC6DC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F3DC23-EF5B-4243-9DF0-7A5875CAC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52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606EEE-6183-4E74-92DC-D522C898B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6CAC8C-CA87-4F3F-BD81-4474BBF79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FB290D-C8B8-4E0D-BD5F-62CF8F532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FC917E-D51B-449B-950F-762D146CD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6FBFC28-64B8-4A63-927A-CBA685FDA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3E69AE9-9781-4509-B6D4-5D8521FDB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415FE65-F37F-4D92-8BC1-461A0ED7E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2F5BCC7-562E-4DD6-820F-0B88C781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11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17C031-1187-4C4C-AB0E-0F943B6F3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6048203-FAE5-46D2-BE9C-2201D18A5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05258C-F52E-42BB-A2E2-EC7979BA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6E91E83-191E-4365-B6A9-8FAB09B9D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10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30F92CF-AC6B-4186-BA75-82CBA89DA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476A6C-F460-43A2-BCBC-994058BEC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CC3521-D422-4A1C-A600-2085C3F59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8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FB93EE-FA8A-4F6F-BDC7-39D918AE4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CEA61A-C448-42F5-9C2F-4812547AC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9BF552-BDCA-487F-BD94-2E620A94D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4BE53A-9AC9-4042-B14B-47332865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598D3A-141D-4D00-8120-7C55EE30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181884-F496-42C9-A39B-646920B3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71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C84E3C-02E2-490C-A7E4-7547B58BC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D7CFAB8-EA40-46BB-8C30-5BFD33DD9E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8F00B8-3C8A-4F3A-B12E-3614973969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3AD891-9573-4882-A85A-F4AA600F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164366-68B0-4534-ABB6-48F4C5E94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B2DBBB4-4E74-4E10-8F96-9A7340F0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50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04098F2-C470-48A5-AC52-9BCB5FEB5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166BC4-380D-4367-A87D-8D5727880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CB1B00-7B1A-44C1-A0F2-61735662D2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2EF26-C6D1-4388-B9CE-8B00FA977DAC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9FB8AD-2B78-471A-AD45-5D18FE39E2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211BA9-CDCE-41BA-8A9C-C7CBBCAEB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A8708-E539-4394-9214-D7C0D482AB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24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3CC40F-A16D-4162-9553-9C4F65C741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PSCL dell’organizzazione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C6B855-E1F9-4714-A62A-07ACA18404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Organizzazione – Ottobre 2018</a:t>
            </a:r>
          </a:p>
        </p:txBody>
      </p:sp>
    </p:spTree>
    <p:extLst>
      <p:ext uri="{BB962C8B-B14F-4D97-AF65-F5344CB8AC3E}">
        <p14:creationId xmlns:p14="http://schemas.microsoft.com/office/powerpoint/2010/main" val="4290890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18CB6-8333-4666-B9DE-F3C9C1C5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 – Rendere più appetibile l’uso della bici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6EB5A8-529D-4BB8-A5F3-C45DA5EF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96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18CB6-8333-4666-B9DE-F3C9C1C5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 – Promuovere il car pooling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6EB5A8-529D-4BB8-A5F3-C45DA5EF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389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18CB6-8333-4666-B9DE-F3C9C1C5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 – Ridurre l'uso dell'auto per gli spostamenti per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6EB5A8-529D-4BB8-A5F3-C45DA5EF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918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18CB6-8333-4666-B9DE-F3C9C1C5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9 - Pianificare i posteggi e la tariffazione della sosta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6EB5A8-529D-4BB8-A5F3-C45DA5EF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422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18CB6-8333-4666-B9DE-F3C9C1C5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10 - Aumentare l'efficienza energetica dei mezzi di trasporto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6EB5A8-529D-4BB8-A5F3-C45DA5EF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955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59477C-5936-4B68-BFFB-9B8978BA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Mobility</a:t>
            </a:r>
            <a:r>
              <a:rPr lang="it-IT" dirty="0"/>
              <a:t> Label Ex Post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D84B99-B96D-4BB9-9C20-F16B07CA4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32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C7CDFB-90AD-436F-829B-2A38E3A3C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 sintesi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058AA2-EFEC-4D70-9787-7EE50A11E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Costo complessivo del PSCL</a:t>
            </a:r>
          </a:p>
          <a:p>
            <a:r>
              <a:rPr lang="it-IT" dirty="0"/>
              <a:t>CO</a:t>
            </a:r>
            <a:r>
              <a:rPr lang="it-IT" sz="2400" dirty="0"/>
              <a:t>2</a:t>
            </a:r>
            <a:r>
              <a:rPr lang="it-IT" dirty="0"/>
              <a:t> risparmiata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625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CAA6EE-9FC9-4CD2-AF7F-D098CD117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Contesto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F73473-F3CF-4D81-A063-3AB2840F5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Mappa Provenienza Dipendenti</a:t>
            </a:r>
          </a:p>
          <a:p>
            <a:r>
              <a:rPr lang="it-IT" dirty="0"/>
              <a:t>Mappa Offerta</a:t>
            </a:r>
          </a:p>
          <a:p>
            <a:pPr lvl="1"/>
            <a:r>
              <a:rPr lang="it-IT" dirty="0"/>
              <a:t>Servizi Pubblici (Quali Linee, Quali fermate)</a:t>
            </a:r>
          </a:p>
          <a:p>
            <a:pPr lvl="1"/>
            <a:r>
              <a:rPr lang="it-IT" dirty="0"/>
              <a:t>Posteggi</a:t>
            </a:r>
          </a:p>
          <a:p>
            <a:pPr lvl="1"/>
            <a:r>
              <a:rPr lang="it-IT" dirty="0"/>
              <a:t>Piste Ciclabili</a:t>
            </a:r>
          </a:p>
          <a:p>
            <a:r>
              <a:rPr lang="it-IT" dirty="0"/>
              <a:t>Principali direttrici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8466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59477C-5936-4B68-BFFB-9B8978BA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Mobility</a:t>
            </a:r>
            <a:r>
              <a:rPr lang="it-IT" dirty="0"/>
              <a:t> Label Ex 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D84B99-B96D-4BB9-9C20-F16B07CA4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86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731D2-68BA-4648-99BF-7B5AD12C9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Problemi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9C78AB-C961-49DC-8A66-2C66D0769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principali problemi che volete risolvere</a:t>
            </a:r>
          </a:p>
          <a:p>
            <a:r>
              <a:rPr lang="it-IT" dirty="0"/>
              <a:t>Quali bisogni volete risolvere</a:t>
            </a:r>
          </a:p>
          <a:p>
            <a:r>
              <a:rPr lang="it-IT" dirty="0"/>
              <a:t>Ricordare gli assi</a:t>
            </a:r>
          </a:p>
          <a:p>
            <a:pPr lvl="1"/>
            <a:r>
              <a:rPr lang="it-IT" dirty="0"/>
              <a:t>Congestione</a:t>
            </a:r>
          </a:p>
          <a:p>
            <a:pPr lvl="1"/>
            <a:r>
              <a:rPr lang="it-IT" dirty="0"/>
              <a:t>Salute</a:t>
            </a:r>
          </a:p>
          <a:p>
            <a:pPr lvl="1"/>
            <a:r>
              <a:rPr lang="it-IT" dirty="0"/>
              <a:t>Incidenti</a:t>
            </a:r>
          </a:p>
          <a:p>
            <a:pPr lvl="1"/>
            <a:r>
              <a:rPr lang="it-IT" dirty="0"/>
              <a:t>Energia</a:t>
            </a:r>
          </a:p>
          <a:p>
            <a:pPr lvl="1"/>
            <a:r>
              <a:rPr lang="it-IT" dirty="0"/>
              <a:t>Perdita di tempo</a:t>
            </a:r>
          </a:p>
          <a:p>
            <a:pPr lvl="1"/>
            <a:r>
              <a:rPr lang="it-IT" dirty="0"/>
              <a:t>Qualità della Vita</a:t>
            </a:r>
          </a:p>
        </p:txBody>
      </p:sp>
    </p:spTree>
    <p:extLst>
      <p:ext uri="{BB962C8B-B14F-4D97-AF65-F5344CB8AC3E}">
        <p14:creationId xmlns:p14="http://schemas.microsoft.com/office/powerpoint/2010/main" val="2677013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731D2-68BA-4648-99BF-7B5AD12C9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 – Ridurre la necessità degli spostamenti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9C78AB-C961-49DC-8A66-2C66D0769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Azioni Specifiche</a:t>
            </a:r>
          </a:p>
          <a:p>
            <a:pPr lvl="1"/>
            <a:r>
              <a:rPr lang="it-IT" dirty="0"/>
              <a:t>In cosa consiste l’azione</a:t>
            </a:r>
          </a:p>
          <a:p>
            <a:pPr lvl="1"/>
            <a:r>
              <a:rPr lang="it-IT" dirty="0"/>
              <a:t>Quali soggetti interni coinvolge</a:t>
            </a:r>
          </a:p>
          <a:p>
            <a:pPr lvl="1"/>
            <a:r>
              <a:rPr lang="it-IT" dirty="0"/>
              <a:t>Di quali soggetti esterni ha bisogno</a:t>
            </a:r>
          </a:p>
          <a:p>
            <a:r>
              <a:rPr lang="it-IT" dirty="0"/>
              <a:t>Indicatori di risultato e valore obiettivo usando la formulazione SMART: </a:t>
            </a:r>
            <a:r>
              <a:rPr lang="it-IT" sz="2400" dirty="0"/>
              <a:t>Semplice, Misurabile, Raggiungibile, Rilevante, Con un Tempo di fine</a:t>
            </a:r>
            <a:endParaRPr lang="it-IT" dirty="0"/>
          </a:p>
          <a:p>
            <a:r>
              <a:rPr lang="it-IT" dirty="0"/>
              <a:t>Stima del costo</a:t>
            </a:r>
          </a:p>
          <a:p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262985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731D2-68BA-4648-99BF-7B5AD12C9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 – Ridurre gli spostamenti accessori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9C78AB-C961-49DC-8A66-2C66D0769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06481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731D2-68BA-4648-99BF-7B5AD12C9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 – Aumentare la qualità del trasporto collettivo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9C78AB-C961-49DC-8A66-2C66D0769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71812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731D2-68BA-4648-99BF-7B5AD12C9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 – Aumentare l’appetibilità del trasporto collettivo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9C78AB-C961-49DC-8A66-2C66D0769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086611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18CB6-8333-4666-B9DE-F3C9C1C5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 – Migliorare le infrastrutture per ciclisti e pedoni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6EB5A8-529D-4BB8-A5F3-C45DA5EF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44648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190</Words>
  <Application>Microsoft Office PowerPoint</Application>
  <PresentationFormat>Widescreen</PresentationFormat>
  <Paragraphs>40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PSCL dell’organizzazione</vt:lpstr>
      <vt:lpstr>Contesto</vt:lpstr>
      <vt:lpstr>Mobility Label Ex Ante</vt:lpstr>
      <vt:lpstr>I Problemi</vt:lpstr>
      <vt:lpstr>1 – Ridurre la necessità degli spostamenti</vt:lpstr>
      <vt:lpstr>2 – Ridurre gli spostamenti accessori</vt:lpstr>
      <vt:lpstr>3 – Aumentare la qualità del trasporto collettivo</vt:lpstr>
      <vt:lpstr>4 – Aumentare l’appetibilità del trasporto collettivo</vt:lpstr>
      <vt:lpstr>5 – Migliorare le infrastrutture per ciclisti e pedoni</vt:lpstr>
      <vt:lpstr>6 – Rendere più appetibile l’uso della bici</vt:lpstr>
      <vt:lpstr>7 – Promuovere il car pooling</vt:lpstr>
      <vt:lpstr>8 – Ridurre l'uso dell'auto per gli spostamenti per lavoro</vt:lpstr>
      <vt:lpstr>9 - Pianificare i posteggi e la tariffazione della sosta</vt:lpstr>
      <vt:lpstr>10 - Aumentare l'efficienza energetica dei mezzi di trasporto</vt:lpstr>
      <vt:lpstr>Mobility Label Ex Post</vt:lpstr>
      <vt:lpstr>In sintesi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PSCL dell’organizzazione</dc:title>
  <dc:creator>Massimo Infunti</dc:creator>
  <cp:lastModifiedBy>Massimo Infunti</cp:lastModifiedBy>
  <cp:revision>4</cp:revision>
  <dcterms:created xsi:type="dcterms:W3CDTF">2018-10-23T14:40:23Z</dcterms:created>
  <dcterms:modified xsi:type="dcterms:W3CDTF">2018-10-23T15:00:24Z</dcterms:modified>
</cp:coreProperties>
</file>